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6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training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3000 Epochs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64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7.png"/><Relationship Id="rId2" Type="http://schemas.openxmlformats.org/officeDocument/2006/relationships/video" Target="../media/media1.mp4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5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8.mp4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 –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some work to do…</a:t>
            </a:r>
            <a:br>
              <a:rPr lang="en-US" dirty="0"/>
            </a:br>
            <a:r>
              <a:rPr lang="en-US" dirty="0"/>
              <a:t>…but m</a:t>
            </a:r>
            <a:r>
              <a:rPr lang="de-DE" dirty="0" err="1"/>
              <a:t>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Redner in </a:t>
            </a:r>
            <a:r>
              <a:rPr lang="de-DE" dirty="0" err="1"/>
              <a:t>action</a:t>
            </a:r>
            <a:r>
              <a:rPr lang="de-DE" dirty="0"/>
              <a:t> (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SVBRDFs):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16E52AC1-F152-45B3-A580-73467262B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020" y="3163882"/>
            <a:ext cx="3780367" cy="2835275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BDD9543A-BA76-49B1-A9ED-9AB94F5BE1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712" y="3163882"/>
            <a:ext cx="3780367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images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scenes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term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/>
              <a:t>Random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sample in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Breitbild</PresentationFormat>
  <Paragraphs>170</Paragraphs>
  <Slides>13</Slides>
  <Notes>8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 – Challenges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835</cp:revision>
  <dcterms:created xsi:type="dcterms:W3CDTF">2016-02-12T16:33:03Z</dcterms:created>
  <dcterms:modified xsi:type="dcterms:W3CDTF">2019-12-12T19:40:46Z</dcterms:modified>
</cp:coreProperties>
</file>